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8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1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7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386B-4498-4923-9CCF-05E5A78B4D8C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E519-74BC-4FE3-89A7-4DEFE28FD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71" y="-238991"/>
            <a:ext cx="8107702" cy="74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8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Brooks, Melanie</dc:creator>
  <cp:lastModifiedBy>Brooks, Melanie</cp:lastModifiedBy>
  <cp:revision>1</cp:revision>
  <dcterms:created xsi:type="dcterms:W3CDTF">2019-06-10T15:24:08Z</dcterms:created>
  <dcterms:modified xsi:type="dcterms:W3CDTF">2019-06-10T15:24:24Z</dcterms:modified>
</cp:coreProperties>
</file>